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3" d="100"/>
          <a:sy n="63" d="100"/>
        </p:scale>
        <p:origin x="2026" y="4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031D0-CD91-4B0C-AE31-1BFD5BD762B5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F29F2-93E5-4A5D-BCD2-561A2BA3002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31636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F29F2-93E5-4A5D-BCD2-561A2BA3002C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2102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927B8-8C7C-4FEB-8C60-BB27D87E0DA4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A8B5-7515-4D35-8D11-11125EC2180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4455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927B8-8C7C-4FEB-8C60-BB27D87E0DA4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A8B5-7515-4D35-8D11-11125EC2180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2360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927B8-8C7C-4FEB-8C60-BB27D87E0DA4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A8B5-7515-4D35-8D11-11125EC2180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4120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927B8-8C7C-4FEB-8C60-BB27D87E0DA4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A8B5-7515-4D35-8D11-11125EC2180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0829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927B8-8C7C-4FEB-8C60-BB27D87E0DA4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A8B5-7515-4D35-8D11-11125EC2180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8792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927B8-8C7C-4FEB-8C60-BB27D87E0DA4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A8B5-7515-4D35-8D11-11125EC2180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521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927B8-8C7C-4FEB-8C60-BB27D87E0DA4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A8B5-7515-4D35-8D11-11125EC2180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6459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927B8-8C7C-4FEB-8C60-BB27D87E0DA4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A8B5-7515-4D35-8D11-11125EC2180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8083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927B8-8C7C-4FEB-8C60-BB27D87E0DA4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A8B5-7515-4D35-8D11-11125EC2180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7689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927B8-8C7C-4FEB-8C60-BB27D87E0DA4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A8B5-7515-4D35-8D11-11125EC2180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9873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927B8-8C7C-4FEB-8C60-BB27D87E0DA4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A8B5-7515-4D35-8D11-11125EC2180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4016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927B8-8C7C-4FEB-8C60-BB27D87E0DA4}" type="datetimeFigureOut">
              <a:rPr lang="en-IN" smtClean="0"/>
              <a:t>22-05-2021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9A8B5-7515-4D35-8D11-11125EC2180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23416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239876C-E34D-40A9-BD0E-3CE37E8A37D0}"/>
              </a:ext>
            </a:extLst>
          </p:cNvPr>
          <p:cNvGrpSpPr/>
          <p:nvPr/>
        </p:nvGrpSpPr>
        <p:grpSpPr>
          <a:xfrm>
            <a:off x="413873" y="78124"/>
            <a:ext cx="6484776" cy="3430662"/>
            <a:chOff x="1" y="186612"/>
            <a:chExt cx="6867330" cy="3760675"/>
          </a:xfrm>
        </p:grpSpPr>
        <p:pic>
          <p:nvPicPr>
            <p:cNvPr id="3" name="Picture 4">
              <a:extLst>
                <a:ext uri="{FF2B5EF4-FFF2-40B4-BE49-F238E27FC236}">
                  <a16:creationId xmlns:a16="http://schemas.microsoft.com/office/drawing/2014/main" id="{D8DA07F1-87FB-4E61-9F87-D6F53AF77ED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/>
            <a:srcRect l="10905" t="17921" r="28541" b="41058"/>
            <a:stretch/>
          </p:blipFill>
          <p:spPr bwMode="auto">
            <a:xfrm>
              <a:off x="1" y="186612"/>
              <a:ext cx="6867330" cy="376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CD2F798-DE83-4049-B270-C5702F0E382A}"/>
                </a:ext>
              </a:extLst>
            </p:cNvPr>
            <p:cNvSpPr txBox="1"/>
            <p:nvPr/>
          </p:nvSpPr>
          <p:spPr>
            <a:xfrm>
              <a:off x="1600200" y="795421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2DBAA61-915B-48B9-B72E-02B9CD9C1A86}"/>
                </a:ext>
              </a:extLst>
            </p:cNvPr>
            <p:cNvSpPr txBox="1"/>
            <p:nvPr/>
          </p:nvSpPr>
          <p:spPr>
            <a:xfrm>
              <a:off x="1274288" y="795421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3F92A95-9552-4DD3-91A6-6099E8F925C6}"/>
                </a:ext>
              </a:extLst>
            </p:cNvPr>
            <p:cNvSpPr txBox="1"/>
            <p:nvPr/>
          </p:nvSpPr>
          <p:spPr>
            <a:xfrm>
              <a:off x="1865144" y="795421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1FE2D66-8E49-4F13-9CEF-26AF8EF2E334}"/>
                </a:ext>
              </a:extLst>
            </p:cNvPr>
            <p:cNvSpPr txBox="1"/>
            <p:nvPr/>
          </p:nvSpPr>
          <p:spPr>
            <a:xfrm>
              <a:off x="2130088" y="795421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6578906-CEB7-4B60-B619-71A512B9B864}"/>
                </a:ext>
              </a:extLst>
            </p:cNvPr>
            <p:cNvSpPr txBox="1"/>
            <p:nvPr/>
          </p:nvSpPr>
          <p:spPr>
            <a:xfrm>
              <a:off x="2451304" y="795421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7CFA786-4AE9-4166-8CCE-DD06593BC4BF}"/>
                </a:ext>
              </a:extLst>
            </p:cNvPr>
            <p:cNvSpPr txBox="1"/>
            <p:nvPr/>
          </p:nvSpPr>
          <p:spPr>
            <a:xfrm>
              <a:off x="2730316" y="795421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C6826AB-262C-466E-8B05-999601B5A5EB}"/>
                </a:ext>
              </a:extLst>
            </p:cNvPr>
            <p:cNvSpPr txBox="1"/>
            <p:nvPr/>
          </p:nvSpPr>
          <p:spPr>
            <a:xfrm>
              <a:off x="3009328" y="795421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10888E1-BB36-4912-8077-5155E77A2F7F}"/>
                </a:ext>
              </a:extLst>
            </p:cNvPr>
            <p:cNvSpPr txBox="1"/>
            <p:nvPr/>
          </p:nvSpPr>
          <p:spPr>
            <a:xfrm>
              <a:off x="3302408" y="795421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77737CA-4DB8-44BD-9432-60EA97F3853C}"/>
                </a:ext>
              </a:extLst>
            </p:cNvPr>
            <p:cNvSpPr txBox="1"/>
            <p:nvPr/>
          </p:nvSpPr>
          <p:spPr>
            <a:xfrm>
              <a:off x="3567352" y="795421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9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8D6F2E7-5A8D-44F8-8DD2-EADDAE7AF83D}"/>
                </a:ext>
              </a:extLst>
            </p:cNvPr>
            <p:cNvSpPr txBox="1"/>
            <p:nvPr/>
          </p:nvSpPr>
          <p:spPr>
            <a:xfrm>
              <a:off x="3790092" y="792444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FB34BA1-3EB5-46A7-875E-9585A41E58E1}"/>
                </a:ext>
              </a:extLst>
            </p:cNvPr>
            <p:cNvSpPr txBox="1"/>
            <p:nvPr/>
          </p:nvSpPr>
          <p:spPr>
            <a:xfrm>
              <a:off x="4083172" y="792444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8D9038F-4FA4-468E-B2B8-77DA00EB4C08}"/>
                </a:ext>
              </a:extLst>
            </p:cNvPr>
            <p:cNvSpPr txBox="1"/>
            <p:nvPr/>
          </p:nvSpPr>
          <p:spPr>
            <a:xfrm>
              <a:off x="4362184" y="792444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3726FB0-FC19-43BD-844E-E0E6F87F11F2}"/>
                </a:ext>
              </a:extLst>
            </p:cNvPr>
            <p:cNvSpPr txBox="1"/>
            <p:nvPr/>
          </p:nvSpPr>
          <p:spPr>
            <a:xfrm>
              <a:off x="4669332" y="792444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13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A2E8F3D-EC6D-4C80-996B-F5242370EAF0}"/>
                </a:ext>
              </a:extLst>
            </p:cNvPr>
            <p:cNvSpPr txBox="1"/>
            <p:nvPr/>
          </p:nvSpPr>
          <p:spPr>
            <a:xfrm>
              <a:off x="5254308" y="792444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15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40A3628-41F5-431A-BEA3-C97FF5868291}"/>
                </a:ext>
              </a:extLst>
            </p:cNvPr>
            <p:cNvSpPr txBox="1"/>
            <p:nvPr/>
          </p:nvSpPr>
          <p:spPr>
            <a:xfrm>
              <a:off x="4942464" y="792444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14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3255479-1A4E-4294-BE59-E61A3E6708F2}"/>
                </a:ext>
              </a:extLst>
            </p:cNvPr>
            <p:cNvSpPr txBox="1"/>
            <p:nvPr/>
          </p:nvSpPr>
          <p:spPr>
            <a:xfrm>
              <a:off x="948376" y="795421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B4B7645-6862-442D-A547-54F913ADBCA7}"/>
                </a:ext>
              </a:extLst>
            </p:cNvPr>
            <p:cNvSpPr txBox="1"/>
            <p:nvPr/>
          </p:nvSpPr>
          <p:spPr>
            <a:xfrm rot="18614203">
              <a:off x="1222646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GR1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69B9F6D-E2DE-4B83-943C-EF2F47279E4D}"/>
                </a:ext>
              </a:extLst>
            </p:cNvPr>
            <p:cNvSpPr txBox="1"/>
            <p:nvPr/>
          </p:nvSpPr>
          <p:spPr>
            <a:xfrm rot="18614203">
              <a:off x="1571998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GR2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583FD3C-90BF-4CA1-A65C-DA53A352BFDD}"/>
                </a:ext>
              </a:extLst>
            </p:cNvPr>
            <p:cNvSpPr txBox="1"/>
            <p:nvPr/>
          </p:nvSpPr>
          <p:spPr>
            <a:xfrm rot="18614203">
              <a:off x="1836942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GR3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6C64963-4CF3-4D7E-AF69-40D4199E3BAA}"/>
                </a:ext>
              </a:extLst>
            </p:cNvPr>
            <p:cNvSpPr txBox="1"/>
            <p:nvPr/>
          </p:nvSpPr>
          <p:spPr>
            <a:xfrm rot="18614203">
              <a:off x="2101886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GR4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C96CF8A-B064-4AA3-958E-EEC23099B9ED}"/>
                </a:ext>
              </a:extLst>
            </p:cNvPr>
            <p:cNvSpPr txBox="1"/>
            <p:nvPr/>
          </p:nvSpPr>
          <p:spPr>
            <a:xfrm rot="18614203">
              <a:off x="2423102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GR5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938726-AAFD-43E5-A1B4-539C22479881}"/>
                </a:ext>
              </a:extLst>
            </p:cNvPr>
            <p:cNvSpPr txBox="1"/>
            <p:nvPr/>
          </p:nvSpPr>
          <p:spPr>
            <a:xfrm rot="18614203">
              <a:off x="2709781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EA44E4B-AF9F-430D-B6F4-217C52698228}"/>
                </a:ext>
              </a:extLst>
            </p:cNvPr>
            <p:cNvSpPr txBox="1"/>
            <p:nvPr/>
          </p:nvSpPr>
          <p:spPr>
            <a:xfrm rot="18614203">
              <a:off x="3002861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CR2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ECE0D38-F6A4-4063-8289-96DBF3EAFBD4}"/>
                </a:ext>
              </a:extLst>
            </p:cNvPr>
            <p:cNvSpPr txBox="1"/>
            <p:nvPr/>
          </p:nvSpPr>
          <p:spPr>
            <a:xfrm rot="18614203">
              <a:off x="3295941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CR3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A1E1152-CF08-49C9-8258-EB511AA25435}"/>
                </a:ext>
              </a:extLst>
            </p:cNvPr>
            <p:cNvSpPr txBox="1"/>
            <p:nvPr/>
          </p:nvSpPr>
          <p:spPr>
            <a:xfrm rot="18614203">
              <a:off x="3560885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CR4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76D2601-46B6-4E03-8E9B-9FB7CCEB4531}"/>
                </a:ext>
              </a:extLst>
            </p:cNvPr>
            <p:cNvSpPr txBox="1"/>
            <p:nvPr/>
          </p:nvSpPr>
          <p:spPr>
            <a:xfrm rot="18614203">
              <a:off x="3855129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CR5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1693F3B-82EF-4C29-9944-FF768F768F2E}"/>
                </a:ext>
              </a:extLst>
            </p:cNvPr>
            <p:cNvSpPr txBox="1"/>
            <p:nvPr/>
          </p:nvSpPr>
          <p:spPr>
            <a:xfrm rot="18614203">
              <a:off x="4134141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CR6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19F81C1-D95D-451F-8160-7D0C36FB316D}"/>
                </a:ext>
              </a:extLst>
            </p:cNvPr>
            <p:cNvSpPr txBox="1"/>
            <p:nvPr/>
          </p:nvSpPr>
          <p:spPr>
            <a:xfrm rot="18614203">
              <a:off x="4413959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CR7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7E9FE0F-DC06-4BB3-B623-C701E92EC6D1}"/>
                </a:ext>
              </a:extLst>
            </p:cNvPr>
            <p:cNvSpPr txBox="1"/>
            <p:nvPr/>
          </p:nvSpPr>
          <p:spPr>
            <a:xfrm rot="18614203">
              <a:off x="4717953" y="505271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CR8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F098671-E31E-481E-A17E-ED3162093382}"/>
                </a:ext>
              </a:extLst>
            </p:cNvPr>
            <p:cNvSpPr txBox="1"/>
            <p:nvPr/>
          </p:nvSpPr>
          <p:spPr>
            <a:xfrm rot="18614203">
              <a:off x="5011033" y="463067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CR9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8AE4CA-ABCE-433F-9139-C8A65B087B02}"/>
                </a:ext>
              </a:extLst>
            </p:cNvPr>
            <p:cNvSpPr txBox="1"/>
            <p:nvPr/>
          </p:nvSpPr>
          <p:spPr>
            <a:xfrm rot="18614203">
              <a:off x="5270441" y="484313"/>
              <a:ext cx="6652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CR10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37559C8-BC4D-422F-9C83-ACAEE76B8613}"/>
                </a:ext>
              </a:extLst>
            </p:cNvPr>
            <p:cNvSpPr txBox="1"/>
            <p:nvPr/>
          </p:nvSpPr>
          <p:spPr>
            <a:xfrm>
              <a:off x="1611920" y="311013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507C0D5-3519-43DF-BD04-B7647979198C}"/>
                </a:ext>
              </a:extLst>
            </p:cNvPr>
            <p:cNvSpPr txBox="1"/>
            <p:nvPr/>
          </p:nvSpPr>
          <p:spPr>
            <a:xfrm>
              <a:off x="1286008" y="311013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0C1C9E2-2DB8-452C-86ED-F2FECA551710}"/>
                </a:ext>
              </a:extLst>
            </p:cNvPr>
            <p:cNvSpPr txBox="1"/>
            <p:nvPr/>
          </p:nvSpPr>
          <p:spPr>
            <a:xfrm>
              <a:off x="1876864" y="311013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A02B561-FC0F-4F41-B60A-DE9E51B4CC02}"/>
                </a:ext>
              </a:extLst>
            </p:cNvPr>
            <p:cNvSpPr txBox="1"/>
            <p:nvPr/>
          </p:nvSpPr>
          <p:spPr>
            <a:xfrm>
              <a:off x="2141808" y="311013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1B7A8A2-337E-479A-B045-21EEF34A6851}"/>
                </a:ext>
              </a:extLst>
            </p:cNvPr>
            <p:cNvSpPr txBox="1"/>
            <p:nvPr/>
          </p:nvSpPr>
          <p:spPr>
            <a:xfrm>
              <a:off x="2463024" y="311013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1727155-6B03-4842-BAA0-98DB75CC3C3C}"/>
                </a:ext>
              </a:extLst>
            </p:cNvPr>
            <p:cNvSpPr txBox="1"/>
            <p:nvPr/>
          </p:nvSpPr>
          <p:spPr>
            <a:xfrm>
              <a:off x="2742036" y="311013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909EABC-C065-4B9A-9525-7C610A681F57}"/>
                </a:ext>
              </a:extLst>
            </p:cNvPr>
            <p:cNvSpPr txBox="1"/>
            <p:nvPr/>
          </p:nvSpPr>
          <p:spPr>
            <a:xfrm>
              <a:off x="3021048" y="311013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02D83E0-2D2D-4383-8977-0A7B94A4A35B}"/>
                </a:ext>
              </a:extLst>
            </p:cNvPr>
            <p:cNvSpPr txBox="1"/>
            <p:nvPr/>
          </p:nvSpPr>
          <p:spPr>
            <a:xfrm>
              <a:off x="3314128" y="311013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8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0A3349C-26C2-4930-9B33-8AB9553BF789}"/>
                </a:ext>
              </a:extLst>
            </p:cNvPr>
            <p:cNvSpPr txBox="1"/>
            <p:nvPr/>
          </p:nvSpPr>
          <p:spPr>
            <a:xfrm>
              <a:off x="3579072" y="311013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9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8EC4FD4-491B-4072-87CB-073D512D4BBA}"/>
                </a:ext>
              </a:extLst>
            </p:cNvPr>
            <p:cNvSpPr txBox="1"/>
            <p:nvPr/>
          </p:nvSpPr>
          <p:spPr>
            <a:xfrm>
              <a:off x="3801812" y="310715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E8F50D8-4466-4450-9A1E-28B51887D41A}"/>
                </a:ext>
              </a:extLst>
            </p:cNvPr>
            <p:cNvSpPr txBox="1"/>
            <p:nvPr/>
          </p:nvSpPr>
          <p:spPr>
            <a:xfrm>
              <a:off x="4094892" y="310715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11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380CAB9-923C-4CE7-B7BA-B084E078DE6E}"/>
                </a:ext>
              </a:extLst>
            </p:cNvPr>
            <p:cNvSpPr txBox="1"/>
            <p:nvPr/>
          </p:nvSpPr>
          <p:spPr>
            <a:xfrm>
              <a:off x="4373904" y="310715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12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F8534A4-94FB-448D-A8C4-5044CA79D919}"/>
                </a:ext>
              </a:extLst>
            </p:cNvPr>
            <p:cNvSpPr txBox="1"/>
            <p:nvPr/>
          </p:nvSpPr>
          <p:spPr>
            <a:xfrm>
              <a:off x="4681052" y="310715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13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F23ABDF-AE49-47AD-A527-BFE7DC47F041}"/>
                </a:ext>
              </a:extLst>
            </p:cNvPr>
            <p:cNvSpPr txBox="1"/>
            <p:nvPr/>
          </p:nvSpPr>
          <p:spPr>
            <a:xfrm>
              <a:off x="5266028" y="310715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15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4E7B898-2340-4A8F-87B6-334499CA6EB9}"/>
                </a:ext>
              </a:extLst>
            </p:cNvPr>
            <p:cNvSpPr txBox="1"/>
            <p:nvPr/>
          </p:nvSpPr>
          <p:spPr>
            <a:xfrm>
              <a:off x="4954184" y="3107155"/>
              <a:ext cx="4067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14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BE4BF50-BF5D-4547-96F7-95E5317BB420}"/>
                </a:ext>
              </a:extLst>
            </p:cNvPr>
            <p:cNvSpPr txBox="1"/>
            <p:nvPr/>
          </p:nvSpPr>
          <p:spPr>
            <a:xfrm>
              <a:off x="960096" y="3110132"/>
              <a:ext cx="304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M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720ABE2-E002-417A-B9E5-8891EF9CBE52}"/>
                </a:ext>
              </a:extLst>
            </p:cNvPr>
            <p:cNvSpPr txBox="1"/>
            <p:nvPr/>
          </p:nvSpPr>
          <p:spPr>
            <a:xfrm>
              <a:off x="561536" y="2356875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300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0C30306-2016-474A-8651-623B921538F6}"/>
                </a:ext>
              </a:extLst>
            </p:cNvPr>
            <p:cNvSpPr txBox="1"/>
            <p:nvPr/>
          </p:nvSpPr>
          <p:spPr>
            <a:xfrm>
              <a:off x="287220" y="2006988"/>
              <a:ext cx="7455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600 </a:t>
              </a:r>
              <a:r>
                <a:rPr lang="en-US" sz="1400" dirty="0" err="1">
                  <a:latin typeface="Arial" pitchFamily="34" charset="0"/>
                  <a:cs typeface="Arial" pitchFamily="34" charset="0"/>
                </a:rPr>
                <a:t>bp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88BA47D-293B-41C4-8AC8-D21FAF0E3FDA}"/>
                </a:ext>
              </a:extLst>
            </p:cNvPr>
            <p:cNvSpPr txBox="1"/>
            <p:nvPr/>
          </p:nvSpPr>
          <p:spPr>
            <a:xfrm>
              <a:off x="559188" y="2537411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200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6E67D65-C24D-4B0B-98E8-B0C22B1CEFE7}"/>
              </a:ext>
            </a:extLst>
          </p:cNvPr>
          <p:cNvGrpSpPr/>
          <p:nvPr/>
        </p:nvGrpSpPr>
        <p:grpSpPr>
          <a:xfrm>
            <a:off x="411413" y="3279648"/>
            <a:ext cx="6484777" cy="3578352"/>
            <a:chOff x="304800" y="3810000"/>
            <a:chExt cx="6562531" cy="3561184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CD8BDFD-05F9-4A5F-9A78-AD3DD68C0DE9}"/>
                </a:ext>
              </a:extLst>
            </p:cNvPr>
            <p:cNvGrpSpPr/>
            <p:nvPr/>
          </p:nvGrpSpPr>
          <p:grpSpPr>
            <a:xfrm>
              <a:off x="382555" y="3810000"/>
              <a:ext cx="6484776" cy="3561184"/>
              <a:chOff x="432704" y="3913472"/>
              <a:chExt cx="6484776" cy="3561184"/>
            </a:xfrm>
          </p:grpSpPr>
          <p:pic>
            <p:nvPicPr>
              <p:cNvPr id="59" name="Picture 5">
                <a:extLst>
                  <a:ext uri="{FF2B5EF4-FFF2-40B4-BE49-F238E27FC236}">
                    <a16:creationId xmlns:a16="http://schemas.microsoft.com/office/drawing/2014/main" id="{AC09EBFE-0BFE-48BD-A250-5C858225589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/>
              <a:srcRect l="14497" t="16957" r="21559" b="45826"/>
              <a:stretch/>
            </p:blipFill>
            <p:spPr bwMode="auto">
              <a:xfrm>
                <a:off x="432704" y="4149019"/>
                <a:ext cx="6484776" cy="332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FAA7E3A-217A-4D47-8741-92182F80A25C}"/>
                  </a:ext>
                </a:extLst>
              </p:cNvPr>
              <p:cNvSpPr txBox="1"/>
              <p:nvPr/>
            </p:nvSpPr>
            <p:spPr>
              <a:xfrm>
                <a:off x="1684588" y="440332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2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EF9E0417-3D8F-4521-B31F-97D55BE24EDC}"/>
                  </a:ext>
                </a:extLst>
              </p:cNvPr>
              <p:cNvSpPr txBox="1"/>
              <p:nvPr/>
            </p:nvSpPr>
            <p:spPr>
              <a:xfrm>
                <a:off x="1358676" y="440332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01523B41-E2FB-410E-9422-F77F01F6D9D4}"/>
                  </a:ext>
                </a:extLst>
              </p:cNvPr>
              <p:cNvSpPr txBox="1"/>
              <p:nvPr/>
            </p:nvSpPr>
            <p:spPr>
              <a:xfrm>
                <a:off x="1949532" y="440332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C3B8DF4E-B90B-4CBD-8E37-2414C09C9D41}"/>
                  </a:ext>
                </a:extLst>
              </p:cNvPr>
              <p:cNvSpPr txBox="1"/>
              <p:nvPr/>
            </p:nvSpPr>
            <p:spPr>
              <a:xfrm>
                <a:off x="2214476" y="440332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85970BE7-5816-415D-AC8F-613A72656F20}"/>
                  </a:ext>
                </a:extLst>
              </p:cNvPr>
              <p:cNvSpPr txBox="1"/>
              <p:nvPr/>
            </p:nvSpPr>
            <p:spPr>
              <a:xfrm>
                <a:off x="2535692" y="440332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20BE8BEF-0489-4187-8B7E-37ACC4A56AA1}"/>
                  </a:ext>
                </a:extLst>
              </p:cNvPr>
              <p:cNvSpPr txBox="1"/>
              <p:nvPr/>
            </p:nvSpPr>
            <p:spPr>
              <a:xfrm>
                <a:off x="2814704" y="440332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F3E5813B-4A7F-41FC-AD14-0E57F5AAD7EA}"/>
                  </a:ext>
                </a:extLst>
              </p:cNvPr>
              <p:cNvSpPr txBox="1"/>
              <p:nvPr/>
            </p:nvSpPr>
            <p:spPr>
              <a:xfrm>
                <a:off x="3093716" y="440332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548E98E1-0A90-4D29-887D-0F855BC16880}"/>
                  </a:ext>
                </a:extLst>
              </p:cNvPr>
              <p:cNvSpPr txBox="1"/>
              <p:nvPr/>
            </p:nvSpPr>
            <p:spPr>
              <a:xfrm>
                <a:off x="3386796" y="440332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53B3D421-BF71-4B85-893F-D0C799DC3133}"/>
                  </a:ext>
                </a:extLst>
              </p:cNvPr>
              <p:cNvSpPr txBox="1"/>
              <p:nvPr/>
            </p:nvSpPr>
            <p:spPr>
              <a:xfrm>
                <a:off x="3651740" y="440332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49B10C68-D870-4262-B6D4-618562C4DC83}"/>
                  </a:ext>
                </a:extLst>
              </p:cNvPr>
              <p:cNvSpPr txBox="1"/>
              <p:nvPr/>
            </p:nvSpPr>
            <p:spPr>
              <a:xfrm>
                <a:off x="3874480" y="4400346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10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95AB5BAC-A4A1-428C-B16F-F19DE6858967}"/>
                  </a:ext>
                </a:extLst>
              </p:cNvPr>
              <p:cNvSpPr txBox="1"/>
              <p:nvPr/>
            </p:nvSpPr>
            <p:spPr>
              <a:xfrm>
                <a:off x="4167560" y="4400346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11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09C3D54-C4D5-4996-847D-40304D144E1B}"/>
                  </a:ext>
                </a:extLst>
              </p:cNvPr>
              <p:cNvSpPr txBox="1"/>
              <p:nvPr/>
            </p:nvSpPr>
            <p:spPr>
              <a:xfrm>
                <a:off x="4446572" y="4400346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12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274E553C-ECF7-4FBF-8699-BB994F53415D}"/>
                  </a:ext>
                </a:extLst>
              </p:cNvPr>
              <p:cNvSpPr txBox="1"/>
              <p:nvPr/>
            </p:nvSpPr>
            <p:spPr>
              <a:xfrm>
                <a:off x="4753720" y="4400346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13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B5FEF68D-B3E8-4F03-B45C-E465BE09A24F}"/>
                  </a:ext>
                </a:extLst>
              </p:cNvPr>
              <p:cNvSpPr txBox="1"/>
              <p:nvPr/>
            </p:nvSpPr>
            <p:spPr>
              <a:xfrm>
                <a:off x="5338696" y="4400346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15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D4DA2F0C-ABFE-40CC-B707-B13179DD7478}"/>
                  </a:ext>
                </a:extLst>
              </p:cNvPr>
              <p:cNvSpPr txBox="1"/>
              <p:nvPr/>
            </p:nvSpPr>
            <p:spPr>
              <a:xfrm>
                <a:off x="5026852" y="4400346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14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4A412D7C-D5B1-4599-992D-E1837AD7BADD}"/>
                  </a:ext>
                </a:extLst>
              </p:cNvPr>
              <p:cNvSpPr txBox="1"/>
              <p:nvPr/>
            </p:nvSpPr>
            <p:spPr>
              <a:xfrm>
                <a:off x="1032764" y="440332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M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85AB3CEE-AE0F-42FD-888F-3AE88FF67F9F}"/>
                  </a:ext>
                </a:extLst>
              </p:cNvPr>
              <p:cNvSpPr txBox="1"/>
              <p:nvPr/>
            </p:nvSpPr>
            <p:spPr>
              <a:xfrm rot="18614203">
                <a:off x="1307034" y="4070969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GR1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3A7C7055-B715-4389-A49F-7B985F83B969}"/>
                  </a:ext>
                </a:extLst>
              </p:cNvPr>
              <p:cNvSpPr txBox="1"/>
              <p:nvPr/>
            </p:nvSpPr>
            <p:spPr>
              <a:xfrm rot="18614203">
                <a:off x="1656386" y="4070969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GR2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99A438F-576B-4E6C-9271-B2CE78C27F8F}"/>
                  </a:ext>
                </a:extLst>
              </p:cNvPr>
              <p:cNvSpPr txBox="1"/>
              <p:nvPr/>
            </p:nvSpPr>
            <p:spPr>
              <a:xfrm rot="18614203">
                <a:off x="1921330" y="4070969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GR3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76159ACD-0EB5-49C1-BBAA-B631DEDAE08D}"/>
                  </a:ext>
                </a:extLst>
              </p:cNvPr>
              <p:cNvSpPr txBox="1"/>
              <p:nvPr/>
            </p:nvSpPr>
            <p:spPr>
              <a:xfrm rot="18614203">
                <a:off x="2186274" y="4070969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GR4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844D980-4523-431E-B62C-928FFB71907D}"/>
                  </a:ext>
                </a:extLst>
              </p:cNvPr>
              <p:cNvSpPr txBox="1"/>
              <p:nvPr/>
            </p:nvSpPr>
            <p:spPr>
              <a:xfrm rot="18614203">
                <a:off x="2507490" y="4070969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GR5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8EADFE0B-A2ED-43B0-A563-3E407111EA70}"/>
                  </a:ext>
                </a:extLst>
              </p:cNvPr>
              <p:cNvSpPr txBox="1"/>
              <p:nvPr/>
            </p:nvSpPr>
            <p:spPr>
              <a:xfrm rot="18614203">
                <a:off x="2794169" y="4070969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CR1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F7A45FAA-DCD8-4610-BC15-CF80119227B1}"/>
                  </a:ext>
                </a:extLst>
              </p:cNvPr>
              <p:cNvSpPr txBox="1"/>
              <p:nvPr/>
            </p:nvSpPr>
            <p:spPr>
              <a:xfrm rot="18614203">
                <a:off x="3087249" y="4070969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CR2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207F3D7-824D-4FA3-993E-1DD63EF4F2D2}"/>
                  </a:ext>
                </a:extLst>
              </p:cNvPr>
              <p:cNvSpPr txBox="1"/>
              <p:nvPr/>
            </p:nvSpPr>
            <p:spPr>
              <a:xfrm rot="18614203">
                <a:off x="3380329" y="4070969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CR3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54D369AC-A3AF-4267-A5B7-A8E88AC428B8}"/>
                  </a:ext>
                </a:extLst>
              </p:cNvPr>
              <p:cNvSpPr txBox="1"/>
              <p:nvPr/>
            </p:nvSpPr>
            <p:spPr>
              <a:xfrm rot="18614203">
                <a:off x="3645273" y="4070969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CR4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5386536B-74DC-4949-BD77-D64A8FF0D1C9}"/>
                  </a:ext>
                </a:extLst>
              </p:cNvPr>
              <p:cNvSpPr txBox="1"/>
              <p:nvPr/>
            </p:nvSpPr>
            <p:spPr>
              <a:xfrm rot="18614203">
                <a:off x="3939517" y="4070969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CR5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924526F1-B569-4219-8A24-8A8FEA46CA32}"/>
                  </a:ext>
                </a:extLst>
              </p:cNvPr>
              <p:cNvSpPr txBox="1"/>
              <p:nvPr/>
            </p:nvSpPr>
            <p:spPr>
              <a:xfrm rot="18614203">
                <a:off x="4218529" y="4070969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CR6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AD4DC626-3517-4734-A700-36439A7DFD93}"/>
                  </a:ext>
                </a:extLst>
              </p:cNvPr>
              <p:cNvSpPr txBox="1"/>
              <p:nvPr/>
            </p:nvSpPr>
            <p:spPr>
              <a:xfrm rot="18614203">
                <a:off x="4498347" y="4070969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CR7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A82A4499-7747-4D62-9124-D3187C70BFEB}"/>
                  </a:ext>
                </a:extLst>
              </p:cNvPr>
              <p:cNvSpPr txBox="1"/>
              <p:nvPr/>
            </p:nvSpPr>
            <p:spPr>
              <a:xfrm rot="18614203">
                <a:off x="4802341" y="4113173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CR8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8B5634E-2364-41FE-A693-867971CF8D48}"/>
                  </a:ext>
                </a:extLst>
              </p:cNvPr>
              <p:cNvSpPr txBox="1"/>
              <p:nvPr/>
            </p:nvSpPr>
            <p:spPr>
              <a:xfrm rot="18614203">
                <a:off x="5095421" y="4070969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CR9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356C9511-4D73-4CB3-A80C-BD01FB659902}"/>
                  </a:ext>
                </a:extLst>
              </p:cNvPr>
              <p:cNvSpPr txBox="1"/>
              <p:nvPr/>
            </p:nvSpPr>
            <p:spPr>
              <a:xfrm rot="18614203">
                <a:off x="5354829" y="4092215"/>
                <a:ext cx="6652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CR10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6AC90A8E-BA2A-434A-A119-DE92A1898B76}"/>
                  </a:ext>
                </a:extLst>
              </p:cNvPr>
              <p:cNvSpPr txBox="1"/>
              <p:nvPr/>
            </p:nvSpPr>
            <p:spPr>
              <a:xfrm>
                <a:off x="1656492" y="6684508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2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98A23CB8-BC58-4BBA-9012-48B6E3D836E5}"/>
                  </a:ext>
                </a:extLst>
              </p:cNvPr>
              <p:cNvSpPr txBox="1"/>
              <p:nvPr/>
            </p:nvSpPr>
            <p:spPr>
              <a:xfrm>
                <a:off x="1330580" y="6684508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9A14B3B3-613D-484C-B3FA-31533D65D465}"/>
                  </a:ext>
                </a:extLst>
              </p:cNvPr>
              <p:cNvSpPr txBox="1"/>
              <p:nvPr/>
            </p:nvSpPr>
            <p:spPr>
              <a:xfrm>
                <a:off x="1921436" y="6684508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F3F41031-0044-46EC-8899-42F46915A4C0}"/>
                  </a:ext>
                </a:extLst>
              </p:cNvPr>
              <p:cNvSpPr txBox="1"/>
              <p:nvPr/>
            </p:nvSpPr>
            <p:spPr>
              <a:xfrm>
                <a:off x="2186380" y="6684508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DEC6D308-DE66-404A-96EB-02956DB6B641}"/>
                  </a:ext>
                </a:extLst>
              </p:cNvPr>
              <p:cNvSpPr txBox="1"/>
              <p:nvPr/>
            </p:nvSpPr>
            <p:spPr>
              <a:xfrm>
                <a:off x="2507596" y="6684508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4AB03251-23A9-4B9D-89AC-8B8F0B2A9B93}"/>
                  </a:ext>
                </a:extLst>
              </p:cNvPr>
              <p:cNvSpPr txBox="1"/>
              <p:nvPr/>
            </p:nvSpPr>
            <p:spPr>
              <a:xfrm>
                <a:off x="2786608" y="6684508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D6895A42-5940-4494-A8BE-E09C869B25D0}"/>
                  </a:ext>
                </a:extLst>
              </p:cNvPr>
              <p:cNvSpPr txBox="1"/>
              <p:nvPr/>
            </p:nvSpPr>
            <p:spPr>
              <a:xfrm>
                <a:off x="3065620" y="6684508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B93C26B4-30B8-46A5-84C6-6E43037BBB11}"/>
                  </a:ext>
                </a:extLst>
              </p:cNvPr>
              <p:cNvSpPr txBox="1"/>
              <p:nvPr/>
            </p:nvSpPr>
            <p:spPr>
              <a:xfrm>
                <a:off x="3358700" y="6684508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EBFA163E-E5FB-4B9B-A2F8-78BE5F5155DE}"/>
                  </a:ext>
                </a:extLst>
              </p:cNvPr>
              <p:cNvSpPr txBox="1"/>
              <p:nvPr/>
            </p:nvSpPr>
            <p:spPr>
              <a:xfrm>
                <a:off x="3623644" y="6684508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61A08B98-1C99-43D7-9F0B-477E85F155A9}"/>
                  </a:ext>
                </a:extLst>
              </p:cNvPr>
              <p:cNvSpPr txBox="1"/>
              <p:nvPr/>
            </p:nvSpPr>
            <p:spPr>
              <a:xfrm>
                <a:off x="3846384" y="6681531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10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8982BDA-7C5F-484A-B9AE-85FD2AC2A042}"/>
                  </a:ext>
                </a:extLst>
              </p:cNvPr>
              <p:cNvSpPr txBox="1"/>
              <p:nvPr/>
            </p:nvSpPr>
            <p:spPr>
              <a:xfrm>
                <a:off x="4139464" y="6681531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11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BFD9536-434C-401B-A54C-44ABFE059F0B}"/>
                  </a:ext>
                </a:extLst>
              </p:cNvPr>
              <p:cNvSpPr txBox="1"/>
              <p:nvPr/>
            </p:nvSpPr>
            <p:spPr>
              <a:xfrm>
                <a:off x="4418476" y="6681531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12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A96CFDB-4C20-498F-B252-E415D0B5B913}"/>
                  </a:ext>
                </a:extLst>
              </p:cNvPr>
              <p:cNvSpPr txBox="1"/>
              <p:nvPr/>
            </p:nvSpPr>
            <p:spPr>
              <a:xfrm>
                <a:off x="4725624" y="6681531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13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77696B11-496F-42F5-8287-C8203BE7AE4D}"/>
                  </a:ext>
                </a:extLst>
              </p:cNvPr>
              <p:cNvSpPr txBox="1"/>
              <p:nvPr/>
            </p:nvSpPr>
            <p:spPr>
              <a:xfrm>
                <a:off x="5310600" y="6681531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15</a:t>
                </a: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D5369C03-BB2A-4625-BE46-3BA6F461AB9A}"/>
                  </a:ext>
                </a:extLst>
              </p:cNvPr>
              <p:cNvSpPr txBox="1"/>
              <p:nvPr/>
            </p:nvSpPr>
            <p:spPr>
              <a:xfrm>
                <a:off x="4998756" y="6681531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14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AA70BC02-125C-4FA3-BB97-5294CEA514AB}"/>
                  </a:ext>
                </a:extLst>
              </p:cNvPr>
              <p:cNvSpPr txBox="1"/>
              <p:nvPr/>
            </p:nvSpPr>
            <p:spPr>
              <a:xfrm>
                <a:off x="1004668" y="6684508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M</a:t>
                </a:r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11B0BBC-3168-4A84-B7DC-360FD59BF810}"/>
                </a:ext>
              </a:extLst>
            </p:cNvPr>
            <p:cNvSpPr txBox="1"/>
            <p:nvPr/>
          </p:nvSpPr>
          <p:spPr>
            <a:xfrm>
              <a:off x="565048" y="5920695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300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085E0D0-AA66-4E50-BF2B-485E5FB925C6}"/>
                </a:ext>
              </a:extLst>
            </p:cNvPr>
            <p:cNvSpPr txBox="1"/>
            <p:nvPr/>
          </p:nvSpPr>
          <p:spPr>
            <a:xfrm>
              <a:off x="304800" y="5584876"/>
              <a:ext cx="7455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600 </a:t>
              </a:r>
              <a:r>
                <a:rPr lang="en-US" sz="1400" dirty="0" err="1">
                  <a:latin typeface="Arial" pitchFamily="34" charset="0"/>
                  <a:cs typeface="Arial" pitchFamily="34" charset="0"/>
                </a:rPr>
                <a:t>bp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D1D3C52-C8AE-4B55-97EC-0853B6563673}"/>
                </a:ext>
              </a:extLst>
            </p:cNvPr>
            <p:cNvSpPr txBox="1"/>
            <p:nvPr/>
          </p:nvSpPr>
          <p:spPr>
            <a:xfrm>
              <a:off x="562700" y="6101231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200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6084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103</Words>
  <Application>Microsoft Office PowerPoint</Application>
  <PresentationFormat>On-screen Show (4:3)</PresentationFormat>
  <Paragraphs>101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1</cp:revision>
  <dcterms:created xsi:type="dcterms:W3CDTF">2021-05-22T08:10:13Z</dcterms:created>
  <dcterms:modified xsi:type="dcterms:W3CDTF">2021-05-22T08:12:43Z</dcterms:modified>
</cp:coreProperties>
</file>